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Image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Image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Image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Image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Title Text"/>
          <p:cNvSpPr txBox="1"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42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NAME"/>
          <p:cNvSpPr txBox="1"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" name="PROJECT"/>
          <p:cNvSpPr txBox="1"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DATE"/>
          <p:cNvSpPr txBox="1"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Client"/>
          <p:cNvSpPr txBox="1"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DATE"/>
          <p:cNvSpPr txBox="1"/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Image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NAME"/>
          <p:cNvSpPr txBox="1"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5" name="PROJECT"/>
          <p:cNvSpPr txBox="1"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DATE"/>
          <p:cNvSpPr txBox="1"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Client"/>
          <p:cNvSpPr txBox="1"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DATE"/>
          <p:cNvSpPr txBox="1"/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Image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Image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Image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Image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github.com/selwyni/Magnetic445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ressure Dependence on the Bethe Slater Curve…"/>
          <p:cNvSpPr txBox="1"/>
          <p:nvPr>
            <p:ph type="title"/>
          </p:nvPr>
        </p:nvSpPr>
        <p:spPr>
          <a:xfrm>
            <a:off x="1231900" y="3568700"/>
            <a:ext cx="10541000" cy="4121895"/>
          </a:xfrm>
          <a:prstGeom prst="rect">
            <a:avLst/>
          </a:prstGeom>
        </p:spPr>
        <p:txBody>
          <a:bodyPr/>
          <a:lstStyle/>
          <a:p>
            <a:pPr defTabSz="461518">
              <a:defRPr cap="none" sz="5688">
                <a:solidFill>
                  <a:srgbClr val="558AAB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Pressure Dependence on the Bethe Slater Curve</a:t>
            </a:r>
          </a:p>
          <a:p>
            <a:pPr defTabSz="461518">
              <a:defRPr cap="none" sz="5688">
                <a:solidFill>
                  <a:srgbClr val="558AAB"/>
                </a:solidFill>
                <a:latin typeface="+mn-lt"/>
                <a:ea typeface="+mn-ea"/>
                <a:cs typeface="+mn-cs"/>
                <a:sym typeface="Helvetica Neue Light"/>
              </a:defRPr>
            </a:pPr>
          </a:p>
          <a:p>
            <a:pPr defTabSz="461518">
              <a:defRPr cap="none" sz="5688">
                <a:solidFill>
                  <a:srgbClr val="558AAB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Jacky Lao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Conclusions</a:t>
            </a:r>
          </a:p>
        </p:txBody>
      </p:sp>
      <p:sp>
        <p:nvSpPr>
          <p:cNvPr id="209" name="Arguably got better fits than Eli…"/>
          <p:cNvSpPr txBox="1"/>
          <p:nvPr>
            <p:ph type="body" idx="1"/>
          </p:nvPr>
        </p:nvSpPr>
        <p:spPr>
          <a:xfrm>
            <a:off x="1041400" y="2768600"/>
            <a:ext cx="10922000" cy="6152208"/>
          </a:xfrm>
          <a:prstGeom prst="rect">
            <a:avLst/>
          </a:prstGeom>
        </p:spPr>
        <p:txBody>
          <a:bodyPr anchor="t"/>
          <a:lstStyle/>
          <a:p>
            <a:pPr marL="382270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Arguably got better fits than Eli</a:t>
            </a:r>
          </a:p>
          <a:p>
            <a:pPr lvl="1" marL="764540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Unsure whether he pinned the exponent coefficient in the Rose model</a:t>
            </a:r>
          </a:p>
          <a:p>
            <a:pPr marL="382270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Prediction of Curie Temperature’s dependence on Pressure assumes constant 3d orbital diameter</a:t>
            </a:r>
          </a:p>
          <a:p>
            <a:pPr lvl="1" marL="764540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Restrictive assumption that is unlikely in reality</a:t>
            </a:r>
          </a:p>
          <a:p>
            <a:pPr lvl="1" marL="764540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t>Modeling the 2d surface of D and d is difficult without more data.</a:t>
            </a:r>
          </a:p>
          <a:p>
            <a:pPr marL="382270" indent="-382270" defTabSz="502412">
              <a:spcBef>
                <a:spcPts val="2700"/>
              </a:spcBef>
              <a:buBlip>
                <a:blip r:embed="rId2"/>
              </a:buBlip>
              <a:defRPr sz="3096"/>
            </a:pPr>
            <a:r>
              <a:rPr u="sng">
                <a:hlinkClick r:id="rId3" invalidUrl="" action="" tgtFrame="" tooltip="" history="1" highlightClick="0" endSnd="0"/>
              </a:rPr>
              <a:t>https://github.com/selwyni/Magnetic445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170" name="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91159" indent="-391159" defTabSz="514095">
              <a:spcBef>
                <a:spcPts val="2800"/>
              </a:spcBef>
              <a:buBlip>
                <a:blip r:embed="rId2"/>
              </a:buBlip>
              <a:defRPr sz="3168"/>
            </a:pPr>
            <a:r>
              <a:t>Data </a:t>
            </a:r>
          </a:p>
          <a:p>
            <a:pPr marL="391159" indent="-391159" defTabSz="514095">
              <a:spcBef>
                <a:spcPts val="2800"/>
              </a:spcBef>
              <a:buBlip>
                <a:blip r:embed="rId2"/>
              </a:buBlip>
              <a:defRPr sz="3168"/>
            </a:pPr>
            <a:r>
              <a:t>Fitting to data</a:t>
            </a:r>
          </a:p>
          <a:p>
            <a:pPr lvl="1" marL="782319" indent="-391159" defTabSz="514095">
              <a:spcBef>
                <a:spcPts val="2800"/>
              </a:spcBef>
              <a:buBlip>
                <a:blip r:embed="rId2"/>
              </a:buBlip>
              <a:defRPr sz="3168"/>
            </a:pPr>
            <a:r>
              <a:t>Polynomial Fits</a:t>
            </a:r>
          </a:p>
          <a:p>
            <a:pPr lvl="1" marL="782319" indent="-391159" defTabSz="514095">
              <a:spcBef>
                <a:spcPts val="2800"/>
              </a:spcBef>
              <a:buBlip>
                <a:blip r:embed="rId2"/>
              </a:buBlip>
              <a:defRPr sz="3168"/>
            </a:pPr>
            <a:r>
              <a:t>Nonparametric smoother</a:t>
            </a:r>
          </a:p>
          <a:p>
            <a:pPr lvl="1" marL="782319" indent="-391159" defTabSz="514095">
              <a:spcBef>
                <a:spcPts val="2800"/>
              </a:spcBef>
              <a:buBlip>
                <a:blip r:embed="rId2"/>
              </a:buBlip>
              <a:defRPr sz="3168"/>
            </a:pPr>
            <a:r>
              <a:t>Rose Model</a:t>
            </a:r>
          </a:p>
          <a:p>
            <a:pPr marL="391159" indent="-391159" defTabSz="514095">
              <a:spcBef>
                <a:spcPts val="2800"/>
              </a:spcBef>
              <a:buBlip>
                <a:blip r:embed="rId2"/>
              </a:buBlip>
              <a:defRPr sz="3168"/>
            </a:pPr>
            <a:r>
              <a:t>Pressure Dependence with Rose Model</a:t>
            </a:r>
          </a:p>
          <a:p>
            <a:pPr marL="391159" indent="-391159" defTabSz="514095">
              <a:spcBef>
                <a:spcPts val="2800"/>
              </a:spcBef>
              <a:buBlip>
                <a:blip r:embed="rId2"/>
              </a:buBlip>
              <a:defRPr sz="3168"/>
            </a:pPr>
            <a:r>
              <a:t>Exchange as a function of D, 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173" name="Body"/>
          <p:cNvSpPr txBox="1"/>
          <p:nvPr>
            <p:ph type="body" sz="quarter" idx="1"/>
          </p:nvPr>
        </p:nvSpPr>
        <p:spPr>
          <a:xfrm>
            <a:off x="1041400" y="3486911"/>
            <a:ext cx="5334000" cy="349808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DEDEDE"/>
                </a:solidFill>
              </a:defRPr>
            </a:pPr>
          </a:p>
        </p:txBody>
      </p:sp>
      <p:grpSp>
        <p:nvGrpSpPr>
          <p:cNvPr id="176" name="Image Gallery"/>
          <p:cNvGrpSpPr/>
          <p:nvPr/>
        </p:nvGrpSpPr>
        <p:grpSpPr>
          <a:xfrm>
            <a:off x="6654800" y="3665472"/>
            <a:ext cx="5461000" cy="4729228"/>
            <a:chOff x="0" y="1061972"/>
            <a:chExt cx="5461000" cy="4729227"/>
          </a:xfrm>
        </p:grpSpPr>
        <p:pic>
          <p:nvPicPr>
            <p:cNvPr id="174" name="GallagherCurve.png" descr="GallagherCurv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1061972"/>
              <a:ext cx="5461000" cy="3140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" name="Gallagher et al. 1999"/>
            <p:cNvSpPr/>
            <p:nvPr/>
          </p:nvSpPr>
          <p:spPr>
            <a:xfrm>
              <a:off x="0" y="5341111"/>
              <a:ext cx="5461000" cy="450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Gallagher et al. 1999</a:t>
              </a:r>
            </a:p>
          </p:txBody>
        </p:sp>
      </p:grpSp>
      <p:pic>
        <p:nvPicPr>
          <p:cNvPr id="177" name="DigitizedDataPlot.png" descr="DigitizedData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4827" y="3561937"/>
            <a:ext cx="5027146" cy="3348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olynomial F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Polynomial Fits</a:t>
            </a:r>
          </a:p>
        </p:txBody>
      </p:sp>
      <p:sp>
        <p:nvSpPr>
          <p:cNvPr id="180" name="3rd and 4th order polynomials are nearly the sam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3rd and 4th order polynomials are nearly the same</a:t>
            </a:r>
          </a:p>
          <a:p>
            <a:pPr>
              <a:buBlip>
                <a:blip r:embed="rId2"/>
              </a:buBlip>
            </a:pPr>
            <a:r>
              <a:t>2nd order fit is lacking</a:t>
            </a:r>
          </a:p>
        </p:txBody>
      </p:sp>
      <p:pic>
        <p:nvPicPr>
          <p:cNvPr id="181" name="poly.png" descr="poly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350875" y="2944992"/>
            <a:ext cx="6107825" cy="4315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NP and Rose model f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NP and Rose model fits</a:t>
            </a:r>
          </a:p>
        </p:txBody>
      </p:sp>
      <p:sp>
        <p:nvSpPr>
          <p:cNvPr id="184" name="Nonparametric fit is just terribl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Nonparametric fit is just terrible</a:t>
            </a:r>
          </a:p>
          <a:p>
            <a:pPr>
              <a:buBlip>
                <a:blip r:embed="rId2"/>
              </a:buBlip>
            </a:pPr>
            <a:r>
              <a:t>Rose model is quite reasonable</a:t>
            </a:r>
          </a:p>
        </p:txBody>
      </p:sp>
      <p:pic>
        <p:nvPicPr>
          <p:cNvPr id="185" name="rose.png" descr="ro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4919" y="3378200"/>
            <a:ext cx="6362701" cy="449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 Shot 2019-05-06 at 1.26.06 AM.png" descr="Screen Shot 2019-05-06 at 1.26.0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8879" y="5741193"/>
            <a:ext cx="5232401" cy="109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se Model to labeled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Rose Model to labeled data</a:t>
            </a:r>
          </a:p>
        </p:txBody>
      </p:sp>
      <p:sp>
        <p:nvSpPr>
          <p:cNvPr id="189" name="Attempted to fit the Rose model to the labeled poin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Attempted to fit the Rose model to the labeled points</a:t>
            </a:r>
          </a:p>
          <a:p>
            <a:pPr>
              <a:buBlip>
                <a:blip r:embed="rId2"/>
              </a:buBlip>
            </a:pPr>
            <a:r>
              <a:t>Can perfectly fit all four labeled points</a:t>
            </a:r>
          </a:p>
        </p:txBody>
      </p:sp>
      <p:pic>
        <p:nvPicPr>
          <p:cNvPr id="190" name="pointfits.png" descr="pointfi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8873" y="3378200"/>
            <a:ext cx="6362701" cy="449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 Shot 2019-05-06 at 1.19.50 AM.png" descr="Screen Shot 2019-05-06 at 1.19.50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5335389"/>
            <a:ext cx="5900681" cy="1888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ressure Depend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Pressure Dependence</a:t>
            </a:r>
          </a:p>
        </p:txBody>
      </p:sp>
      <p:sp>
        <p:nvSpPr>
          <p:cNvPr id="194" name="Change in volume calculated with the following bulk moduli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Change in volume calculated with the following bulk moduli</a:t>
            </a:r>
          </a:p>
          <a:p>
            <a:pPr lvl="1">
              <a:buBlip>
                <a:blip r:embed="rId2"/>
              </a:buBlip>
            </a:pPr>
            <a:r>
              <a:t>Fe - 170 GPa</a:t>
            </a:r>
          </a:p>
          <a:p>
            <a:pPr lvl="1">
              <a:buBlip>
                <a:blip r:embed="rId2"/>
              </a:buBlip>
            </a:pPr>
            <a:r>
              <a:t>Co - 180 GPa</a:t>
            </a:r>
          </a:p>
          <a:p>
            <a:pPr lvl="1">
              <a:buBlip>
                <a:blip r:embed="rId2"/>
              </a:buBlip>
            </a:pPr>
            <a:r>
              <a:t>Ni - 180 GPa</a:t>
            </a:r>
          </a:p>
        </p:txBody>
      </p:sp>
      <p:pic>
        <p:nvPicPr>
          <p:cNvPr id="195" name="varyingpressures.png" descr="varyingpressur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2333" y="3378200"/>
            <a:ext cx="6362701" cy="449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 Shot 2019-05-06 at 1.08.33 PM.png" descr="Screen Shot 2019-05-06 at 1.08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2050" y="7111305"/>
            <a:ext cx="3272700" cy="1198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mperature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Temperature Results</a:t>
            </a:r>
          </a:p>
        </p:txBody>
      </p:sp>
      <p:pic>
        <p:nvPicPr>
          <p:cNvPr id="199" name="pressure_dependence.png" descr="pressure_dependen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58" y="4521200"/>
            <a:ext cx="6362701" cy="449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ressure4_dependence.png" descr="pressure4_dependen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0445" y="4521200"/>
            <a:ext cx="6362701" cy="449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 Shot 2019-05-06 at 1.30.20 AM.png" descr="Screen Shot 2019-05-06 at 1.30.20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9658" y="2824807"/>
            <a:ext cx="50673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 Shot 2019-05-06 at 1.30.28 AM.png" descr="Screen Shot 2019-05-06 at 1.30.28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51700" y="2837507"/>
            <a:ext cx="5080000" cy="129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Exchange as Function of D,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Exchange as Function of D,d</a:t>
            </a:r>
          </a:p>
        </p:txBody>
      </p:sp>
      <p:pic>
        <p:nvPicPr>
          <p:cNvPr id="205" name="Exchange2D.gif" descr="Exchange2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3086100"/>
            <a:ext cx="7620000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19-05-06 at 1.26.06 AM.png" descr="Screen Shot 2019-05-06 at 1.26.0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6200" y="8281193"/>
            <a:ext cx="5232400" cy="109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